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94660"/>
  </p:normalViewPr>
  <p:slideViewPr>
    <p:cSldViewPr snapToGrid="0">
      <p:cViewPr>
        <p:scale>
          <a:sx n="67" d="100"/>
          <a:sy n="67" d="100"/>
        </p:scale>
        <p:origin x="5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DEFF7-94F0-4CA8-A48F-64BFE8DAC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1D3DD9-E904-4AA6-8020-DAC6A2A56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052DB-7ED5-4A6A-A2AD-9EB8A5BA1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89A3-526F-4022-A23F-8D5FF98B094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B47EB-F92F-40ED-AE6F-8BAE95D49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47813-3C1D-4A37-835B-0B1877F6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51C2-AD29-400D-B9CD-20ACBFBF3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06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C84B-DED8-4426-BDD2-F27222CF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C8CCA-67FC-4587-B902-746844CCB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328B4-D346-40FC-9B57-F80E6CC40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89A3-526F-4022-A23F-8D5FF98B094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34F39-4144-4E61-8F15-1F513547D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2D526-8E1A-4252-922B-D418BA16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51C2-AD29-400D-B9CD-20ACBFBF3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893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13E539-04E9-4341-A32C-E41F3605FD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969F2-A7EB-4632-A6FF-10AA15915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7D2BA-0BA0-433C-A25D-6D2BB3DE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89A3-526F-4022-A23F-8D5FF98B094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CE7F2-EFDA-4B10-9B09-D7DE1B9E0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9267C-C46B-4C9F-9C51-4D17ED34E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51C2-AD29-400D-B9CD-20ACBFBF3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701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3738-4D44-45A0-A632-79F2EE82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76E87-D1FD-448E-845F-7730E5698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D81BE-B077-4D95-8EB8-6CAA5FE6F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89A3-526F-4022-A23F-8D5FF98B094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EAE52-D6E8-4BC3-9AFB-9416D5560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8BDD3-F2AD-42CA-9DA8-42BEF132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51C2-AD29-400D-B9CD-20ACBFBF3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73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7D0C-8A92-4368-AEE4-6F8CC8245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B7EDC-192D-469B-BFCB-5D17C7386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CD9BD-A783-45A4-A207-D823ABCAF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89A3-526F-4022-A23F-8D5FF98B094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F07C7-66C8-45C9-BC8F-BEFD328FA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781B1-6B76-4DA2-A5B6-F6B0FE0A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51C2-AD29-400D-B9CD-20ACBFBF3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332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E8787-492A-41EB-9CFA-90CC7F34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6D989-8D52-40D7-AE86-64A75E688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DC6F01-6665-4F65-A30F-6E8EB5D1C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08DB3-AE6E-43E3-B22A-F54FA904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89A3-526F-4022-A23F-8D5FF98B094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9E7EB-DC34-499F-A964-31FBEE2BF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075E8-3BD8-470F-A801-107134B6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51C2-AD29-400D-B9CD-20ACBFBF3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05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734A2-EDA3-4242-9417-6D800250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4447D-0D3C-4988-A946-420282975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F2C68-9104-4DB2-83D3-C77AF7232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093CE-F26A-4733-9D3F-1FF22A493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8FB505-50E7-4925-B1B0-1F7C88A0F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A75DF-D06C-4E23-9C9F-0BE141B77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89A3-526F-4022-A23F-8D5FF98B094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5BFC71-44A9-4F40-91F0-D3A311013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6750F8-2499-4EA9-BC3C-4DEC5D96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51C2-AD29-400D-B9CD-20ACBFBF3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477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B263-A41D-410E-9218-BC12617F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5F1033-9671-484F-AF0F-7D75CFAAA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89A3-526F-4022-A23F-8D5FF98B094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0C820-FE9C-47CA-846A-112600AD7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433ED-00EB-4CE2-BC44-85C726F95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51C2-AD29-400D-B9CD-20ACBFBF3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855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8F276-8D1B-4FB5-B4A9-DFC479A7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89A3-526F-4022-A23F-8D5FF98B094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670C43-585A-4254-8B08-DAE6B755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5B704-70D9-4035-84D7-CBC0E7ED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51C2-AD29-400D-B9CD-20ACBFBF3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95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455C-2195-4CB2-9C8D-58963A57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C6A94-6C9C-43F5-88DA-1D111D8EE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77A6A3-F505-447E-AF1A-7FD13BB4B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4B39B-E6F5-4668-B023-D6B8C3F6D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89A3-526F-4022-A23F-8D5FF98B094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71129-674B-4AA5-A442-A9E389708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188D0-89C1-4D65-BEF0-EA6FF647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51C2-AD29-400D-B9CD-20ACBFBF3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043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447B-91EB-41DD-9D78-EEFB167CC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498CC-C817-4DE2-8DAE-961AB90C0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61F49D-8915-4DB8-8013-76331EC18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631CC6-A4E3-4BDE-98E4-B0D85B04F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89A3-526F-4022-A23F-8D5FF98B094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57E69-213B-4EAF-93E7-632F4FAC7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30932-29B4-4B12-A9B0-F7253047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51C2-AD29-400D-B9CD-20ACBFBF3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89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6632">
              <a:srgbClr val="C7D5ED"/>
            </a:gs>
            <a:gs pos="33694">
              <a:srgbClr val="D4DFF1"/>
            </a:gs>
            <a:gs pos="21312">
              <a:srgbClr val="E0E8F5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14401-3E22-4289-9224-A16A427F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3ACFD-28B9-4A58-8F7A-901876DD5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D0097-A63B-4D93-B1AA-765D963BB1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489A3-526F-4022-A23F-8D5FF98B094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EC5B8-76C8-43E8-8B28-CFD997F8E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C5886-4615-4A4A-B8B7-1E132B283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451C2-AD29-400D-B9CD-20ACBFBF3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5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402500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usaidabbasi/8119473802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peru-machu-picchu-nature-cusco-aguas-calientes-machupichu-wallpaper-eexep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hrist-the-redeemer-brazil-2818895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rmceoin/133770602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hichen_Itza,_Mexico_06.jpg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D1C3-B682-4B63-815D-DF8035EC3A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7 </a:t>
            </a:r>
            <a:r>
              <a:rPr lang="en-US" dirty="0" err="1"/>
              <a:t>Momuments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AF957-75E7-4867-8766-0C63BDE121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Naqiyah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221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1156-8C8E-4D50-BEFE-FDEA1D44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Taj Mahal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2F4270-C516-43BC-9DDC-9098E5EA1C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B4EC6-5E15-4D26-BB3A-CDB80177F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4094"/>
            <a:ext cx="5181600" cy="3536156"/>
          </a:xfrm>
        </p:spPr>
        <p:txBody>
          <a:bodyPr/>
          <a:lstStyle/>
          <a:p>
            <a:r>
              <a:rPr lang="en-US" dirty="0"/>
              <a:t>Taj Mahal is built in the loving memory of Mumtaz Mahal, wife of Emperor Shah Jahan.</a:t>
            </a:r>
          </a:p>
          <a:p>
            <a:r>
              <a:rPr lang="en-US" dirty="0"/>
              <a:t>Taj Mahal is one of the famous historical monuments in India.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3661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AAD5E-F853-42E3-8025-67CB8723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Qutub </a:t>
            </a:r>
            <a:r>
              <a:rPr lang="en-US" dirty="0" err="1"/>
              <a:t>Minar</a:t>
            </a:r>
            <a:r>
              <a:rPr lang="en-US" dirty="0"/>
              <a:t> Complex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E4BAB9-3185-43F8-902C-56B82A33FB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40162" y="1825625"/>
            <a:ext cx="3777675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CE26-8C14-4C3A-B25E-C00B793D25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Qutub </a:t>
            </a:r>
            <a:r>
              <a:rPr lang="en-US" dirty="0" err="1"/>
              <a:t>Minar</a:t>
            </a:r>
            <a:r>
              <a:rPr lang="en-US" dirty="0"/>
              <a:t> is a 72.5 </a:t>
            </a:r>
            <a:r>
              <a:rPr lang="en-US" dirty="0" err="1"/>
              <a:t>metress</a:t>
            </a:r>
            <a:r>
              <a:rPr lang="en-US" dirty="0"/>
              <a:t> beautiful minaret having 5 stories.</a:t>
            </a:r>
          </a:p>
          <a:p>
            <a:r>
              <a:rPr lang="en-US" dirty="0"/>
              <a:t>It is located in </a:t>
            </a:r>
            <a:r>
              <a:rPr lang="en-US" dirty="0" err="1"/>
              <a:t>Mehruli,Delhi</a:t>
            </a:r>
            <a:r>
              <a:rPr lang="en-US" dirty="0"/>
              <a:t>.</a:t>
            </a:r>
          </a:p>
          <a:p>
            <a:r>
              <a:rPr lang="en-US" dirty="0"/>
              <a:t>It was named after famous saint </a:t>
            </a:r>
            <a:r>
              <a:rPr lang="en-US" dirty="0" err="1"/>
              <a:t>Qutub,ud,din</a:t>
            </a:r>
            <a:r>
              <a:rPr lang="en-US" dirty="0"/>
              <a:t> </a:t>
            </a:r>
            <a:r>
              <a:rPr lang="en-US" dirty="0" err="1"/>
              <a:t>Bakhtyar</a:t>
            </a:r>
            <a:r>
              <a:rPr lang="en-US" dirty="0"/>
              <a:t> Kaki (R.A.).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7FC251-F82D-4C4E-A97B-43F075F2D9D8}"/>
              </a:ext>
            </a:extLst>
          </p:cNvPr>
          <p:cNvSpPr txBox="1"/>
          <p:nvPr/>
        </p:nvSpPr>
        <p:spPr>
          <a:xfrm>
            <a:off x="1540162" y="6176963"/>
            <a:ext cx="3777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ww.flickr.com/photos/usaidabbasi/8119473802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-sa/3.0/"/>
              </a:rPr>
              <a:t>CC BY-SA-NC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3297586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F54C-8F18-495F-B4D4-34216451F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Machu Picchu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AE732F-FD98-4724-9DFB-385445B2B5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2278839"/>
            <a:ext cx="5181600" cy="344490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58603-2D84-4B5F-85A0-21F7D5FFA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8839"/>
            <a:ext cx="5181600" cy="3444909"/>
          </a:xfrm>
        </p:spPr>
        <p:txBody>
          <a:bodyPr/>
          <a:lstStyle/>
          <a:p>
            <a:r>
              <a:rPr lang="en-US" dirty="0"/>
              <a:t>Today Machu Picchu is a great tourist attraction.</a:t>
            </a:r>
          </a:p>
          <a:p>
            <a:r>
              <a:rPr lang="en-US" dirty="0"/>
              <a:t>The first sight of Machu Picchu is almost magical.</a:t>
            </a:r>
          </a:p>
          <a:p>
            <a:r>
              <a:rPr lang="en-US" dirty="0"/>
              <a:t>A curious llama at Machu Pichu.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9960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AB75-D9E6-49AA-81A0-941AE7D2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 the Redeemer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B6B8CD-62C0-4206-B763-A87097FB2C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71058" y="1825625"/>
            <a:ext cx="4515884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52D782-6F79-469C-BB14-1A05DBDF1D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Chirst</a:t>
            </a:r>
            <a:r>
              <a:rPr lang="en-US" dirty="0"/>
              <a:t> the Redeemer is the largest art deco statue in the world.</a:t>
            </a:r>
          </a:p>
          <a:p>
            <a:r>
              <a:rPr lang="en-US" dirty="0"/>
              <a:t>The statue weighs approximately 635 </a:t>
            </a:r>
            <a:r>
              <a:rPr lang="en-US" dirty="0" err="1"/>
              <a:t>tonnes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475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56C2-2EB3-4839-99FE-8AE9DFF9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Colosseum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B33F2E-9DC8-4741-8477-34945355CF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3D02B-4EE7-4C1E-95B7-93EEA93F8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8194"/>
            <a:ext cx="5181600" cy="388620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Colosseum,also</a:t>
            </a:r>
            <a:r>
              <a:rPr lang="en-US" dirty="0"/>
              <a:t> know as the Flavian </a:t>
            </a:r>
            <a:r>
              <a:rPr lang="en-US" dirty="0" err="1"/>
              <a:t>Amphittheatre,is</a:t>
            </a:r>
            <a:r>
              <a:rPr lang="en-US" dirty="0"/>
              <a:t> a large artefact or structure in the city of Rom.</a:t>
            </a:r>
          </a:p>
          <a:p>
            <a:r>
              <a:rPr lang="en-US" dirty="0"/>
              <a:t>Emperor Vespasian started all the </a:t>
            </a:r>
            <a:r>
              <a:rPr lang="en-US" dirty="0" err="1"/>
              <a:t>work,and</a:t>
            </a:r>
            <a:r>
              <a:rPr lang="en-US" dirty="0"/>
              <a:t> Emperor Titus completed the Colosseum.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7CA37-FE30-480B-A406-77658EEE9587}"/>
              </a:ext>
            </a:extLst>
          </p:cNvPr>
          <p:cNvSpPr txBox="1"/>
          <p:nvPr/>
        </p:nvSpPr>
        <p:spPr>
          <a:xfrm>
            <a:off x="838200" y="5944394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ww.flickr.com/photos/rmceoin/133770602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580093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0DF5-6169-45EA-B10E-7D4C00164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Chichen</a:t>
            </a:r>
            <a:r>
              <a:rPr lang="en-US" dirty="0"/>
              <a:t> Itza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5F7578-5DBA-40D4-935B-84B274F16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 flipH="1" flipV="1">
            <a:off x="515098" y="1825625"/>
            <a:ext cx="4988079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322A8-A514-4DCB-81C5-A7FD372820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famous Mayan site may not be entirely Mayan.</a:t>
            </a:r>
          </a:p>
          <a:p>
            <a:r>
              <a:rPr lang="en-US" dirty="0" err="1"/>
              <a:t>Chichen</a:t>
            </a:r>
            <a:r>
              <a:rPr lang="en-US" dirty="0"/>
              <a:t> Itza gets its name from a cenote nearby.</a:t>
            </a:r>
          </a:p>
          <a:p>
            <a:r>
              <a:rPr lang="en-US" dirty="0"/>
              <a:t>Monuments of </a:t>
            </a:r>
            <a:r>
              <a:rPr lang="en-US" dirty="0" err="1"/>
              <a:t>chichen</a:t>
            </a:r>
            <a:r>
              <a:rPr lang="en-US" dirty="0"/>
              <a:t> Itza were astronomically aligned.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4DFAD-6BB4-4BB7-BA6A-482D7ABA8936}"/>
              </a:ext>
            </a:extLst>
          </p:cNvPr>
          <p:cNvSpPr txBox="1"/>
          <p:nvPr/>
        </p:nvSpPr>
        <p:spPr>
          <a:xfrm>
            <a:off x="1169440" y="8767338"/>
            <a:ext cx="29501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commons.wikimedia.org/wiki/File:Chichen_Itza,_Mexico_06.jp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728227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D5480-B978-493E-91AA-F49086D94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9751"/>
            <a:ext cx="10515600" cy="2771774"/>
          </a:xfrm>
        </p:spPr>
        <p:txBody>
          <a:bodyPr/>
          <a:lstStyle/>
          <a:p>
            <a:r>
              <a:rPr lang="en-US" dirty="0"/>
              <a:t>                      </a:t>
            </a:r>
            <a:r>
              <a:rPr lang="en-US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IN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0374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229</Words>
  <Application>Microsoft Office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7 Momuments </vt:lpstr>
      <vt:lpstr>Taj Mahal</vt:lpstr>
      <vt:lpstr>Qutub Minar Complex</vt:lpstr>
      <vt:lpstr>Machu Picchu</vt:lpstr>
      <vt:lpstr>Christ the Redeemer</vt:lpstr>
      <vt:lpstr>The Colosseum</vt:lpstr>
      <vt:lpstr>The Chichen Itza</vt:lpstr>
      <vt:lpstr>  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 Momuments Of India</dc:title>
  <dc:creator>vakhariyamasuma.vm@gmail.com</dc:creator>
  <cp:lastModifiedBy>vakhariyamasuma.vm@gmail.com</cp:lastModifiedBy>
  <cp:revision>3</cp:revision>
  <dcterms:created xsi:type="dcterms:W3CDTF">2021-12-14T05:39:44Z</dcterms:created>
  <dcterms:modified xsi:type="dcterms:W3CDTF">2021-12-14T10:36:38Z</dcterms:modified>
</cp:coreProperties>
</file>